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6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10</cp:revision>
  <dcterms:created xsi:type="dcterms:W3CDTF">2018-11-14T06:41:18Z</dcterms:created>
  <dcterms:modified xsi:type="dcterms:W3CDTF">2019-11-25T01:30:02Z</dcterms:modified>
</cp:coreProperties>
</file>