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71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88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24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28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67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31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8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92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2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18FF-70E8-42F4-9615-06347A57A63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46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234" y="864706"/>
            <a:ext cx="7705665" cy="599329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Temperature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94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Arial Black</vt:lpstr>
      <vt:lpstr>Office テーマ</vt:lpstr>
      <vt:lpstr>Temperature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HYSPRIT</dc:title>
  <dc:creator>Yonekawa</dc:creator>
  <cp:lastModifiedBy>YONEKAWA</cp:lastModifiedBy>
  <cp:revision>10</cp:revision>
  <dcterms:created xsi:type="dcterms:W3CDTF">2018-11-14T06:41:18Z</dcterms:created>
  <dcterms:modified xsi:type="dcterms:W3CDTF">2019-11-25T01:30:02Z</dcterms:modified>
</cp:coreProperties>
</file>